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40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07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3999" y="243000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Aplicatie Drone: Supraveghere 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43000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Supraveghere</a:t>
            </a:r>
            <a:endParaRPr lang="pt-BR" sz="30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13285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Supravegherea </a:t>
            </a:r>
            <a:r>
              <a:rPr lang="pt-BR" sz="3000" b="1" spc="100" dirty="0" smtClean="0">
                <a:solidFill>
                  <a:srgbClr val="54BC9B"/>
                </a:solidFill>
              </a:rPr>
              <a:t>aerian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zonelor mari este </a:t>
            </a:r>
            <a:r>
              <a:rPr lang="pt-BR" sz="3000" b="1" spc="100" dirty="0" smtClean="0">
                <a:solidFill>
                  <a:srgbClr val="54BC9B"/>
                </a:solidFill>
              </a:rPr>
              <a:t>posibil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cu </a:t>
            </a:r>
            <a:r>
              <a:rPr lang="pt-BR" sz="3000" b="1" spc="100" dirty="0">
                <a:solidFill>
                  <a:schemeClr val="bg1"/>
                </a:solidFill>
              </a:rPr>
              <a:t>drone la costuri reduse</a:t>
            </a:r>
            <a:r>
              <a:rPr lang="pt-BR" sz="3000" b="1" spc="100" dirty="0">
                <a:solidFill>
                  <a:srgbClr val="54BC9B"/>
                </a:solidFill>
              </a:rPr>
              <a:t>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5300" y="3326782"/>
            <a:ext cx="6084168" cy="2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43000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Supraveghere</a:t>
            </a:r>
            <a:endParaRPr lang="pt-BR" sz="30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7564" y="2780928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Procesele de supraveghere includ monitorizarea modului de </a:t>
            </a:r>
            <a:r>
              <a:rPr lang="pt-BR" sz="3000" b="1" spc="100" dirty="0" smtClean="0">
                <a:solidFill>
                  <a:srgbClr val="54BC9B"/>
                </a:solidFill>
              </a:rPr>
              <a:t>via</a:t>
            </a:r>
            <a:r>
              <a:rPr lang="ro-RO" sz="3000" b="1" spc="100" dirty="0" smtClean="0">
                <a:solidFill>
                  <a:srgbClr val="54BC9B"/>
                </a:solidFill>
              </a:rPr>
              <a:t>ţ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al animalelor, incendiilor naturale, securizarea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asigurarea unor anumite </a:t>
            </a:r>
            <a:r>
              <a:rPr lang="pt-BR" sz="3000" b="1" spc="100" dirty="0" smtClean="0">
                <a:solidFill>
                  <a:srgbClr val="54BC9B"/>
                </a:solidFill>
              </a:rPr>
              <a:t>zone, </a:t>
            </a:r>
            <a:r>
              <a:rPr lang="pt-BR" sz="3000" b="1" spc="100" dirty="0">
                <a:solidFill>
                  <a:srgbClr val="54BC9B"/>
                </a:solidFill>
              </a:rPr>
              <a:t>securizarea casei, </a:t>
            </a:r>
            <a:r>
              <a:rPr lang="ro-RO" sz="3000" b="1" spc="100" dirty="0" smtClean="0">
                <a:solidFill>
                  <a:srgbClr val="54BC9B"/>
                </a:solidFill>
              </a:rPr>
              <a:t>ajută </a:t>
            </a:r>
            <a:r>
              <a:rPr lang="ro-RO" sz="3000" b="1" spc="100" dirty="0">
                <a:solidFill>
                  <a:srgbClr val="54BC9B"/>
                </a:solidFill>
              </a:rPr>
              <a:t>la </a:t>
            </a:r>
            <a:r>
              <a:rPr lang="pt-BR" sz="3000" b="1" spc="100" dirty="0">
                <a:solidFill>
                  <a:srgbClr val="54BC9B"/>
                </a:solidFill>
              </a:rPr>
              <a:t>patrulare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anti-piraterie.</a:t>
            </a:r>
          </a:p>
        </p:txBody>
      </p:sp>
    </p:spTree>
    <p:extLst>
      <p:ext uri="{BB962C8B-B14F-4D97-AF65-F5344CB8AC3E}">
        <p14:creationId xmlns:p14="http://schemas.microsoft.com/office/powerpoint/2010/main" xmlns="" val="111353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3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</a:t>
            </a:r>
            <a:r>
              <a:rPr lang="ro-RO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ţ</a:t>
            </a:r>
            <a:r>
              <a:rPr lang="pt-BR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ie 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Drone: Supraveghere</a:t>
            </a:r>
            <a:endParaRPr lang="pt-BR" sz="30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6983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Metoda de folosire a dronelor </a:t>
            </a:r>
            <a:r>
              <a:rPr lang="ro-RO" sz="3000" b="1" spc="100" dirty="0" smtClean="0">
                <a:solidFill>
                  <a:srgbClr val="54BC9B"/>
                </a:solidFill>
              </a:rPr>
              <a:t>î</a:t>
            </a:r>
            <a:r>
              <a:rPr lang="pt-BR" sz="3000" b="1" spc="100" dirty="0" smtClean="0">
                <a:solidFill>
                  <a:srgbClr val="54BC9B"/>
                </a:solidFill>
              </a:rPr>
              <a:t>n </a:t>
            </a:r>
            <a:r>
              <a:rPr lang="pt-BR" sz="3000" b="1" spc="100" dirty="0">
                <a:solidFill>
                  <a:srgbClr val="54BC9B"/>
                </a:solidFill>
              </a:rPr>
              <a:t>supravegherea aeriana </a:t>
            </a:r>
            <a:r>
              <a:rPr lang="ro-RO" sz="3000" b="1" spc="100" dirty="0" smtClean="0">
                <a:solidFill>
                  <a:srgbClr val="54BC9B"/>
                </a:solidFill>
              </a:rPr>
              <a:t>î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extinde </a:t>
            </a:r>
            <a:r>
              <a:rPr lang="pt-BR" sz="3000" b="1" spc="100" dirty="0" smtClean="0">
                <a:solidFill>
                  <a:srgbClr val="54BC9B"/>
                </a:solidFill>
              </a:rPr>
              <a:t>domeniul</a:t>
            </a:r>
            <a:r>
              <a:rPr lang="ro-RO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dronele av</a:t>
            </a:r>
            <a:r>
              <a:rPr lang="ro-RO" sz="3000" b="1" spc="100" dirty="0" smtClean="0">
                <a:solidFill>
                  <a:srgbClr val="54BC9B"/>
                </a:solidFill>
              </a:rPr>
              <a:t>â</a:t>
            </a:r>
            <a:r>
              <a:rPr lang="pt-BR" sz="3000" b="1" spc="100" dirty="0" smtClean="0">
                <a:solidFill>
                  <a:srgbClr val="54BC9B"/>
                </a:solidFill>
              </a:rPr>
              <a:t>nd </a:t>
            </a:r>
            <a:r>
              <a:rPr lang="ro-RO" sz="3000" b="1" spc="100" dirty="0" smtClean="0">
                <a:solidFill>
                  <a:srgbClr val="54BC9B"/>
                </a:solidFill>
              </a:rPr>
              <a:t>ş</a:t>
            </a:r>
            <a:r>
              <a:rPr lang="pt-BR" sz="3000" b="1" spc="100" dirty="0" smtClean="0">
                <a:solidFill>
                  <a:srgbClr val="54BC9B"/>
                </a:solidFill>
              </a:rPr>
              <a:t>i </a:t>
            </a:r>
            <a:r>
              <a:rPr lang="pt-BR" sz="3000" b="1" spc="100" dirty="0">
                <a:solidFill>
                  <a:srgbClr val="54BC9B"/>
                </a:solidFill>
              </a:rPr>
              <a:t>capacitatea de detectare </a:t>
            </a:r>
            <a:r>
              <a:rPr lang="pt-BR" sz="3000" b="1" spc="100" dirty="0" smtClean="0">
                <a:solidFill>
                  <a:srgbClr val="54BC9B"/>
                </a:solidFill>
              </a:rPr>
              <a:t>automat</a:t>
            </a:r>
            <a:r>
              <a:rPr lang="ro-RO" sz="3000" b="1" spc="100" dirty="0" smtClean="0">
                <a:solidFill>
                  <a:srgbClr val="54BC9B"/>
                </a:solidFill>
              </a:rPr>
              <a:t>ă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obiectelor.</a:t>
            </a:r>
          </a:p>
        </p:txBody>
      </p:sp>
    </p:spTree>
    <p:extLst>
      <p:ext uri="{BB962C8B-B14F-4D97-AF65-F5344CB8AC3E}">
        <p14:creationId xmlns:p14="http://schemas.microsoft.com/office/powerpoint/2010/main" xmlns="" val="208585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108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37</cp:revision>
  <dcterms:created xsi:type="dcterms:W3CDTF">2017-03-08T21:43:37Z</dcterms:created>
  <dcterms:modified xsi:type="dcterms:W3CDTF">2018-01-19T12:25:24Z</dcterms:modified>
</cp:coreProperties>
</file>